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04FCE-19B6-F0AC-48A2-4667B26186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CF8DD2-1CB4-2A5A-0C0A-36C0C57557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0B7FB-73CF-C7A4-C211-19F6B9161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7BAD-6DC7-4650-B543-4DB37FCA517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1D3AA-6BED-C32D-E43F-ED7E187D0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DDFBB-9F7A-1506-D138-F120F6F07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1FD0-082D-45F5-AB9B-D4B7849AE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35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AB63B-5A5C-24EB-D809-024A9B84C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48713-7B73-0636-9247-CAFF7A664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F66C8-9FD9-C1A6-3B65-AB2B477E9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7BAD-6DC7-4650-B543-4DB37FCA517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CAEBF-0F9D-2FE1-6A4C-679ACAC98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B3F6B-A6C3-0EC9-9438-72F68F099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1FD0-082D-45F5-AB9B-D4B7849AE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2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21AE10-8391-215D-CBDC-A059FEEC91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B3A1C5-971A-9A36-66CF-8894EA3A7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DCF55-1779-1AB2-63D4-B98AE87D8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7BAD-6DC7-4650-B543-4DB37FCA517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B7B53-CDF2-CC50-1045-3E943408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90C60-6D6A-07B9-0EE3-E3F88FC4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1FD0-082D-45F5-AB9B-D4B7849AE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73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AA285-F0A7-71DD-E451-0E6BCA0FE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3BDF9-5807-3981-3FB4-9FE1B185A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00D79-6B56-279E-2A09-22BA8B08F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7BAD-6DC7-4650-B543-4DB37FCA517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54EA0-E43F-946F-79C7-02190372A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666C6-A8DD-CB15-0BB3-13487A282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1FD0-082D-45F5-AB9B-D4B7849AE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68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8BFC7-DAB9-1411-FD63-A3C125B74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E89F6-786A-5E0D-4F14-EA34442F5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4B3E1-2958-C9D7-C978-E116FC3A1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7BAD-6DC7-4650-B543-4DB37FCA517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A2B52-6F08-92EC-96E0-47434FB06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DD360-E68F-284D-21CE-25AED1B64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1FD0-082D-45F5-AB9B-D4B7849AE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6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FB163-0473-F5BD-4D3E-41B866D21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97532-7DFA-5AA7-AD50-20A5FBB5F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23F5C6-8D51-FDF8-647C-3BD20B8CC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B7C226-07D0-A35A-13BB-8898F7D63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7BAD-6DC7-4650-B543-4DB37FCA517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2FA3C-E74C-F462-A068-CE4DA5109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FE3EF-B6C6-D6A8-D04C-835929F82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1FD0-082D-45F5-AB9B-D4B7849AE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63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50591-9EAB-2D16-DA74-80FD6105B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31735-F0CA-4C0A-E445-7E793E643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3AE850-ED9E-9011-33E5-21AAEE3B9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06B551-8525-884F-84CF-C9DBF11354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C9B606-8FC7-A3C7-1E9C-3A52313DFE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0DEA35-3644-2CE5-B6C1-A5D78C862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7BAD-6DC7-4650-B543-4DB37FCA517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FDCA02-8660-2738-0934-D69AB938A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506E0F-A894-DFCB-63FD-2BCD97F75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1FD0-082D-45F5-AB9B-D4B7849AE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7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68AAA-DB70-FC9C-949C-45061464E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64E3D-DAC0-A862-1B7B-B24F29EE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7BAD-6DC7-4650-B543-4DB37FCA517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8EF8D7-3D72-BD3D-942C-1008BE544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A3AB05-D25C-1222-E429-92980AE61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1FD0-082D-45F5-AB9B-D4B7849AE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13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F763E1-F894-E75D-4301-8DD5EB6A9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7BAD-6DC7-4650-B543-4DB37FCA517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A1BCE1-9BFC-52EF-7158-5038DEEF1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83966-AEA6-3DCE-CE53-645812DCB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1FD0-082D-45F5-AB9B-D4B7849AE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6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96916-A1C6-32D2-A10A-4A1F795E7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0D357-A3F4-A7FA-9967-99AF42A35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7F5A3-BBD7-0263-E996-7FD270035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F8AFE-B8D3-98C5-063D-FA1670C47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7BAD-6DC7-4650-B543-4DB37FCA517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C69E2E-CC50-20DE-0FEA-5996E35D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9912FB-337C-A586-CEB7-246C8238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1FD0-082D-45F5-AB9B-D4B7849AE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03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D7647-CF46-C6D8-2FD4-BB2B0C3B0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8AE16E-54A8-3F14-E3BF-D7C3413BCA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5DFD39-3A33-801B-A4F8-8E4ED60E0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FC59DD-3696-21F5-8002-85A0B7327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7BAD-6DC7-4650-B543-4DB37FCA517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ADC2A4-5002-FA6A-C1C3-B659BE080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B6D617-6C9F-1F56-8325-9B71BDF9C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F1FD0-082D-45F5-AB9B-D4B7849AE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07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7DB243-CEFE-A04A-37A6-214871196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B0297-A602-C3A2-E32C-169B90985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09580-DF8A-9122-6D38-6222E41CE6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A07BAD-6DC7-4650-B543-4DB37FCA5176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55E18-D72C-1CF0-AA2A-99FBDD4090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92EB4-7707-7537-7618-75E3FE6EA1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5F1FD0-082D-45F5-AB9B-D4B7849AE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7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03BCA50-6FBA-E31B-5464-609AD1636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731" y="1542402"/>
            <a:ext cx="5186842" cy="2387918"/>
          </a:xfrm>
        </p:spPr>
        <p:txBody>
          <a:bodyPr anchor="b">
            <a:normAutofit/>
          </a:bodyPr>
          <a:lstStyle/>
          <a:p>
            <a:r>
              <a:rPr lang="en-US" sz="5200" dirty="0">
                <a:solidFill>
                  <a:schemeClr val="tx2"/>
                </a:solidFill>
              </a:rPr>
              <a:t>Lesson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CAFE8-C8C8-8D1E-2930-D46396E31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2135" y="4001587"/>
            <a:ext cx="5188034" cy="68207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Semiconductor – Introduction 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9368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3BCA50-6FBA-E31B-5464-609AD1636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1787" y="1741337"/>
            <a:ext cx="5448730" cy="2387918"/>
          </a:xfrm>
        </p:spPr>
        <p:txBody>
          <a:bodyPr anchor="b">
            <a:normAutofit/>
          </a:bodyPr>
          <a:lstStyle/>
          <a:p>
            <a:r>
              <a:rPr lang="en-US" sz="5200" dirty="0">
                <a:solidFill>
                  <a:schemeClr val="tx2"/>
                </a:solidFill>
              </a:rPr>
              <a:t>Lesson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CAFE8-C8C8-8D1E-2930-D46396E31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1161" y="4200522"/>
            <a:ext cx="5449982" cy="68207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Semiconductor – Introduction 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333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1" name="Freeform: Shape 60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3" name="Freeform: Shape 62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3BCA50-6FBA-E31B-5464-609AD1636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sz="7200"/>
              <a:t>Lesson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CAFE8-C8C8-8D1E-2930-D46396E31D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en-US" sz="2800"/>
              <a:t>Semiconductor – Introduction 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4060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bb24e89f-6132-424b-9c64-0340397f5d20}" enabled="1" method="Privileged" siteId="{0159e9d0-09a0-4edf-96ba-a3deea363c2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Office Theme</vt:lpstr>
      <vt:lpstr>Lesson 1</vt:lpstr>
      <vt:lpstr>Lesson 1</vt:lpstr>
      <vt:lpstr>Lesson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Le, Thi Ngoc Truc @ Ho Chi Minh</dc:creator>
  <cp:lastModifiedBy>Le, Thi Ngoc Truc @ Ho Chi Minh</cp:lastModifiedBy>
  <cp:revision>1</cp:revision>
  <dcterms:created xsi:type="dcterms:W3CDTF">2025-02-06T09:03:14Z</dcterms:created>
  <dcterms:modified xsi:type="dcterms:W3CDTF">2025-02-06T09:05:10Z</dcterms:modified>
</cp:coreProperties>
</file>